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6" r:id="rId13"/>
    <p:sldId id="267" r:id="rId14"/>
    <p:sldId id="269" r:id="rId15"/>
    <p:sldId id="270" r:id="rId16"/>
    <p:sldId id="272" r:id="rId17"/>
    <p:sldId id="271" r:id="rId18"/>
    <p:sldId id="265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0" r:id="rId34"/>
    <p:sldId id="287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54E0-5C96-421F-ACDB-5B62E56E217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9BC-730D-48F4-9031-017A78FC5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54E0-5C96-421F-ACDB-5B62E56E217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9BC-730D-48F4-9031-017A78FC5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54E0-5C96-421F-ACDB-5B62E56E217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9BC-730D-48F4-9031-017A78FC5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54E0-5C96-421F-ACDB-5B62E56E217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9BC-730D-48F4-9031-017A78FC5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54E0-5C96-421F-ACDB-5B62E56E217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9BC-730D-48F4-9031-017A78FC5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54E0-5C96-421F-ACDB-5B62E56E217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9BC-730D-48F4-9031-017A78FC5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54E0-5C96-421F-ACDB-5B62E56E217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9BC-730D-48F4-9031-017A78FC5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54E0-5C96-421F-ACDB-5B62E56E217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9BC-730D-48F4-9031-017A78FC5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54E0-5C96-421F-ACDB-5B62E56E217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9BC-730D-48F4-9031-017A78FC5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54E0-5C96-421F-ACDB-5B62E56E217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9BC-730D-48F4-9031-017A78FC5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54E0-5C96-421F-ACDB-5B62E56E217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9BC-730D-48F4-9031-017A78FC5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454E0-5C96-421F-ACDB-5B62E56E2173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509BC-730D-48F4-9031-017A78FC5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для показа детям старшего дошкольного возраста с ОВЗ (ТНР)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Агафонова 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Татьяна Николаевна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учитель – логопед</a:t>
            </a:r>
          </a:p>
          <a:p>
            <a:pPr algn="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ГБДОУ детский сад №47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Пушкинского района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Г.Санкт – Петербург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1520" y="332656"/>
            <a:ext cx="8909752" cy="6348518"/>
            <a:chOff x="251520" y="332656"/>
            <a:chExt cx="8909752" cy="6348518"/>
          </a:xfrm>
        </p:grpSpPr>
        <p:pic>
          <p:nvPicPr>
            <p:cNvPr id="9218" name="Picture 2" descr="D:\Users\Мама\Downloads\возд бо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7984" y="332656"/>
              <a:ext cx="3960440" cy="2964142"/>
            </a:xfrm>
            <a:prstGeom prst="rect">
              <a:avLst/>
            </a:prstGeom>
            <a:noFill/>
          </p:spPr>
        </p:pic>
        <p:pic>
          <p:nvPicPr>
            <p:cNvPr id="9219" name="Picture 3" descr="C:\Users\Мама\Pictures\бой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789039"/>
              <a:ext cx="4175520" cy="2530365"/>
            </a:xfrm>
            <a:prstGeom prst="rect">
              <a:avLst/>
            </a:prstGeom>
            <a:noFill/>
          </p:spPr>
        </p:pic>
        <p:pic>
          <p:nvPicPr>
            <p:cNvPr id="9220" name="Picture 4" descr="C:\Users\Мама\Pictures\морской бой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27731" y="3717032"/>
              <a:ext cx="4333541" cy="2964142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51520" y="332656"/>
              <a:ext cx="40485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Трудно приходилось русским солдатам и морякам. </a:t>
              </a: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Очень уж силен был враг.</a:t>
              </a: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Но русские бойцы  воевали отважно и в воздухе, и на суше, и на море.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99592" y="476672"/>
            <a:ext cx="7684648" cy="4998169"/>
            <a:chOff x="899592" y="476672"/>
            <a:chExt cx="7684648" cy="4998169"/>
          </a:xfrm>
        </p:grpSpPr>
        <p:pic>
          <p:nvPicPr>
            <p:cNvPr id="13314" name="Picture 2" descr="C:\Users\Мама\Pictures\1302425148_a.a.-dejneka-oborona-g.-sevastopolya-1942-g.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476672"/>
              <a:ext cx="7684648" cy="3888432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627784" y="5013176"/>
              <a:ext cx="3482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Воевали в летний зной…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9552" y="332656"/>
            <a:ext cx="7905923" cy="6078289"/>
            <a:chOff x="539552" y="332656"/>
            <a:chExt cx="7905923" cy="6078289"/>
          </a:xfrm>
        </p:grpSpPr>
        <p:pic>
          <p:nvPicPr>
            <p:cNvPr id="11266" name="Picture 2" descr="C:\Users\Мама\Pictures\1304249652_panfilov-v.e.-aleksandr-matrosov.-1953-195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332656"/>
              <a:ext cx="7905923" cy="5328592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267744" y="5949280"/>
              <a:ext cx="49685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Воевали в зимнюю стужу…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9552" y="116632"/>
            <a:ext cx="8604448" cy="6622816"/>
            <a:chOff x="539552" y="116632"/>
            <a:chExt cx="8604448" cy="6622816"/>
          </a:xfrm>
        </p:grpSpPr>
        <p:pic>
          <p:nvPicPr>
            <p:cNvPr id="12290" name="Picture 2" descr="C:\Users\Мама\Pictures\1302429175_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16632"/>
              <a:ext cx="4834656" cy="6622816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5508104" y="404664"/>
              <a:ext cx="3635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Шли в бой по осенним мокрым дорогам…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260648"/>
            <a:ext cx="8811574" cy="4870384"/>
            <a:chOff x="179512" y="260648"/>
            <a:chExt cx="8811574" cy="4870384"/>
          </a:xfrm>
        </p:grpSpPr>
        <p:pic>
          <p:nvPicPr>
            <p:cNvPr id="14338" name="Picture 2" descr="C:\Users\Мама\Pictures\1302429169_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260648"/>
              <a:ext cx="8595550" cy="3816424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79512" y="4293096"/>
              <a:ext cx="8686148" cy="83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Переправлялись через весенние разлившиеся  реки, чтобы снова и снова бить врага.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23528" y="116632"/>
            <a:ext cx="8712968" cy="6662549"/>
            <a:chOff x="323528" y="116632"/>
            <a:chExt cx="8712968" cy="6662549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3" y="116632"/>
              <a:ext cx="4034409" cy="303650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363" name="Picture 3" descr="C:\Users\Мама\Pictures\1311241247_7.-r.-rsrrrrir-rrrrrrs-rrrsrsssr-rrsrsr-rryosrrrrir.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429000"/>
              <a:ext cx="4362214" cy="3350181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292080" y="5013176"/>
              <a:ext cx="3271660" cy="83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Вместе с мужчинами сражались   женщины. 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529" name="Picture 1" descr="D:\Users\Мама\Downloads\м сестра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188640"/>
              <a:ext cx="3816424" cy="38927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0454" y="188639"/>
            <a:ext cx="8759662" cy="6670091"/>
            <a:chOff x="250454" y="188639"/>
            <a:chExt cx="8759662" cy="6670091"/>
          </a:xfrm>
        </p:grpSpPr>
        <p:pic>
          <p:nvPicPr>
            <p:cNvPr id="2" name="Picture 6" descr="D:\Users\Мама\Downloads\20843_html_47471fa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7198" y="188640"/>
              <a:ext cx="4222918" cy="3168352"/>
            </a:xfrm>
            <a:prstGeom prst="rect">
              <a:avLst/>
            </a:prstGeom>
            <a:noFill/>
          </p:spPr>
        </p:pic>
        <p:pic>
          <p:nvPicPr>
            <p:cNvPr id="3" name="Picture 3" descr="D:\Users\Мама\Downloads\в тылу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454" y="3125407"/>
              <a:ext cx="5444430" cy="3733323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323528" y="188639"/>
              <a:ext cx="4320480" cy="1631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далеком тылу, где не было боев, женщины и дети как могли помогали солдатам: надо было выращивать хлеб, шить одежду и обувь для бойцов.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:\Users\Мама\Downloads\resize.p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192" y="-171400"/>
            <a:ext cx="4367808" cy="327585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0" y="116632"/>
            <a:ext cx="8858990" cy="6408712"/>
            <a:chOff x="0" y="116632"/>
            <a:chExt cx="8858990" cy="6408712"/>
          </a:xfrm>
        </p:grpSpPr>
        <p:pic>
          <p:nvPicPr>
            <p:cNvPr id="16386" name="Picture 2" descr="D:\Users\Мама\Downloads\в тылу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103" y="3992188"/>
              <a:ext cx="3350887" cy="2517952"/>
            </a:xfrm>
            <a:prstGeom prst="rect">
              <a:avLst/>
            </a:prstGeom>
            <a:noFill/>
          </p:spPr>
        </p:pic>
        <p:pic>
          <p:nvPicPr>
            <p:cNvPr id="16389" name="Picture 5" descr="D:\Users\Мама\Downloads\2140908-5988-re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3340706"/>
              <a:ext cx="4248472" cy="3184638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0" y="116632"/>
              <a:ext cx="4595502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Надо было делать снаряды и патроны, самолеты, танки,  автоматы и пушки  для наших воинов.  Все это делали женщины и совсем юные ребята..  Многим из ребят не хватало роста, чтобы достать до станка, тогда им под ноги подставляли ящик  или скамейку  и  они трудились как взрослые.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476672"/>
            <a:ext cx="8280920" cy="5949407"/>
            <a:chOff x="395536" y="476672"/>
            <a:chExt cx="8280920" cy="5949407"/>
          </a:xfrm>
        </p:grpSpPr>
        <p:pic>
          <p:nvPicPr>
            <p:cNvPr id="10242" name="Picture 2" descr="C:\Users\Мама\Pictures\письмо с фронта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340768"/>
              <a:ext cx="3600400" cy="5085311"/>
            </a:xfrm>
            <a:prstGeom prst="rect">
              <a:avLst/>
            </a:prstGeom>
            <a:noFill/>
          </p:spPr>
        </p:pic>
        <p:pic>
          <p:nvPicPr>
            <p:cNvPr id="10243" name="Picture 3" descr="D:\Users\Мама\Downloads\article2155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476672"/>
              <a:ext cx="3648404" cy="2736304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4139952" y="3501009"/>
              <a:ext cx="4536504" cy="1008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Матери, жены, дети ждали писем  с фронта от своих родных. Вот они – солдатские  письма.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512" y="476671"/>
            <a:ext cx="8749516" cy="6211061"/>
            <a:chOff x="179512" y="476671"/>
            <a:chExt cx="8749516" cy="6211061"/>
          </a:xfrm>
        </p:grpSpPr>
        <p:pic>
          <p:nvPicPr>
            <p:cNvPr id="18434" name="Picture 2" descr="D:\Users\Мама\Downloads\53af04cbe139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476671"/>
              <a:ext cx="4032448" cy="3026419"/>
            </a:xfrm>
            <a:prstGeom prst="rect">
              <a:avLst/>
            </a:prstGeom>
            <a:noFill/>
          </p:spPr>
        </p:pic>
        <p:pic>
          <p:nvPicPr>
            <p:cNvPr id="18435" name="Picture 3" descr="D:\Users\Мама\Downloads\media-384298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2852936"/>
              <a:ext cx="5077554" cy="3834796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5364088" y="4437112"/>
              <a:ext cx="3564940" cy="1630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Тяжелее всего приходилось во время войны детям.  Многие из них потеряли родителей, попали в плен к фашистам, голодали,  скитались без дома. 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Мама\Downloads\9 м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6048671" cy="40362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5157192"/>
            <a:ext cx="74755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День Победы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23528" y="260648"/>
            <a:ext cx="8820472" cy="6083944"/>
            <a:chOff x="323528" y="260648"/>
            <a:chExt cx="8820472" cy="608394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95536" y="260648"/>
              <a:ext cx="8064896" cy="2304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Некоторые мальчишки становились «сынами полков». Их , голодных и несчастных, брали к себе солдаты  и заботились о них до конца войны. Юные воины ходили в разведку, участвовали в боях.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далеком тылу дети помогали в военных госпиталях: ухаживали за ранеными, писали им домой письма.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410" name="Picture 2" descr="D:\Users\Мама\Downloads\дети помогают солдатам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3645024"/>
              <a:ext cx="4099127" cy="2699568"/>
            </a:xfrm>
            <a:prstGeom prst="rect">
              <a:avLst/>
            </a:prstGeom>
            <a:noFill/>
          </p:spPr>
        </p:pic>
        <p:pic>
          <p:nvPicPr>
            <p:cNvPr id="17411" name="Picture 3" descr="D:\Users\Мама\Downloads\46e34ded205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6154" y="2780928"/>
              <a:ext cx="4197846" cy="34842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83568" y="260649"/>
            <a:ext cx="7996035" cy="6248684"/>
            <a:chOff x="683568" y="260649"/>
            <a:chExt cx="7996035" cy="6248684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260649"/>
              <a:ext cx="6934707" cy="5472608"/>
            </a:xfrm>
            <a:prstGeom prst="rect">
              <a:avLst/>
            </a:prstGeom>
            <a:noFill/>
            <a:ln w="603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683568" y="5805264"/>
              <a:ext cx="7996035" cy="704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Долгих  4 года длилась Великая Отечественная война. </a:t>
              </a: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 это время погибло очень много  солдат и мирных жителей.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8926771" cy="6453336"/>
            <a:chOff x="0" y="0"/>
            <a:chExt cx="8926771" cy="6453336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1196752"/>
              <a:ext cx="7095672" cy="5256584"/>
            </a:xfrm>
            <a:prstGeom prst="rect">
              <a:avLst/>
            </a:prstGeom>
            <a:noFill/>
            <a:ln w="635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8926771" cy="101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 вот наступил этот долгожданный день – 9 мая 1945 года. </a:t>
              </a: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этот день закончилась война. Наши войска разгромили фашистов не только на территории нашей Родины, но и  освободили жителей других стран.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11560" y="188640"/>
            <a:ext cx="7843884" cy="6416263"/>
            <a:chOff x="611560" y="188640"/>
            <a:chExt cx="7843884" cy="6416263"/>
          </a:xfrm>
        </p:grpSpPr>
        <p:pic>
          <p:nvPicPr>
            <p:cNvPr id="19458" name="Picture 2" descr="D:\Users\Мама\Downloads\36bf399e66f14840e0c2722723797ec6_bc2a2eec6bce239ad41fd026b56a2ec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188640"/>
              <a:ext cx="6556895" cy="5256584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611560" y="5589240"/>
              <a:ext cx="78438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Над самым главным зданием фашистов – Рейхстагом,  наши бойцы подняли красное знамя Победы. Фашисты были побеждены и война закончилась.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116632"/>
            <a:ext cx="8856984" cy="6252502"/>
            <a:chOff x="179512" y="116632"/>
            <a:chExt cx="8856984" cy="6252502"/>
          </a:xfrm>
        </p:grpSpPr>
        <p:pic>
          <p:nvPicPr>
            <p:cNvPr id="20482" name="Picture 2" descr="D:\Users\Мама\Downloads\SovietPictures12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16632"/>
              <a:ext cx="8244408" cy="5287414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79512" y="5661248"/>
              <a:ext cx="88569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честь победы   в Великой Отечественной войне на Красной площади в Москве состоялся салют. Люди радовались, поздравляли друг друга с Победой!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504" y="188640"/>
            <a:ext cx="8871400" cy="6461319"/>
            <a:chOff x="107504" y="188640"/>
            <a:chExt cx="8871400" cy="6461319"/>
          </a:xfrm>
        </p:grpSpPr>
        <p:pic>
          <p:nvPicPr>
            <p:cNvPr id="21507" name="Picture 3" descr="D:\Users\Мама\Downloads\file.ph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1880" y="188640"/>
              <a:ext cx="5487024" cy="5301208"/>
            </a:xfrm>
            <a:prstGeom prst="rect">
              <a:avLst/>
            </a:prstGeom>
            <a:noFill/>
          </p:spPr>
        </p:pic>
        <p:pic>
          <p:nvPicPr>
            <p:cNvPr id="21506" name="Picture 2" descr="D:\Users\Мама\Downloads\6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2708920"/>
              <a:ext cx="2871784" cy="3941039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07504" y="260648"/>
              <a:ext cx="3240360" cy="100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 параде Победы фашистские флаги были брошены на землю.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23528" y="404664"/>
            <a:ext cx="8508022" cy="6120680"/>
            <a:chOff x="323528" y="404664"/>
            <a:chExt cx="8508022" cy="6120680"/>
          </a:xfrm>
        </p:grpSpPr>
        <p:pic>
          <p:nvPicPr>
            <p:cNvPr id="22530" name="Picture 2" descr="D:\Users\Мама\Downloads\102718422_10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8024" y="404664"/>
              <a:ext cx="4043526" cy="5256584"/>
            </a:xfrm>
            <a:prstGeom prst="rect">
              <a:avLst/>
            </a:prstGeom>
            <a:noFill/>
          </p:spPr>
        </p:pic>
        <p:pic>
          <p:nvPicPr>
            <p:cNvPr id="22531" name="Picture 3" descr="D:\Users\Мама\Downloads\x_1cb1af6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2132856"/>
              <a:ext cx="3941603" cy="4392488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401751" y="404664"/>
              <a:ext cx="43142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Домой стали возвращаться воины – победители.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19" y="-148334"/>
            <a:ext cx="8984173" cy="6681229"/>
            <a:chOff x="251519" y="-148334"/>
            <a:chExt cx="8984173" cy="6681229"/>
          </a:xfrm>
        </p:grpSpPr>
        <p:pic>
          <p:nvPicPr>
            <p:cNvPr id="23554" name="Picture 2" descr="D:\Users\Мама\Downloads\639314_64248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19" y="-148334"/>
              <a:ext cx="6120179" cy="5089949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3591923" y="3218149"/>
              <a:ext cx="19769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картины о победе</a:t>
              </a:r>
              <a:endParaRPr lang="ru-RU" dirty="0"/>
            </a:p>
          </p:txBody>
        </p:sp>
        <p:pic>
          <p:nvPicPr>
            <p:cNvPr id="23555" name="Picture 3" descr="D:\Users\Мама\Downloads\pamyatnik-voinam-pogibshim-v-velikuyu-otechestvennuyu-voynu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4088" y="829378"/>
              <a:ext cx="3871604" cy="4461462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539552" y="5517232"/>
              <a:ext cx="84969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Но не все вернулись домой с войны. Многие солдаты погибли. В России в каждом городе и в каждой деревне есть памятники павшим в Великой  Отечественной войне.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67544" y="188640"/>
            <a:ext cx="8353425" cy="6513562"/>
            <a:chOff x="467544" y="188640"/>
            <a:chExt cx="8353425" cy="6513562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196752"/>
              <a:ext cx="8353425" cy="5505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67544" y="188640"/>
              <a:ext cx="82089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Мы помним и чтим память о тех, кто  погиб, освобождая свою страну. Никто и  никогда не забудет подвиг советских солдат </a:t>
              </a: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Великую Отечественную войну.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7646" y="404664"/>
            <a:ext cx="9036354" cy="6177030"/>
            <a:chOff x="107646" y="404664"/>
            <a:chExt cx="9036354" cy="6177030"/>
          </a:xfrm>
        </p:grpSpPr>
        <p:pic>
          <p:nvPicPr>
            <p:cNvPr id="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318" y="476673"/>
              <a:ext cx="6095682" cy="4047914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2781300"/>
              <a:ext cx="2376363" cy="1809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279" y="5021263"/>
              <a:ext cx="8713333" cy="1560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Прямоугольник 4"/>
            <p:cNvSpPr/>
            <p:nvPr/>
          </p:nvSpPr>
          <p:spPr>
            <a:xfrm>
              <a:off x="107646" y="404664"/>
              <a:ext cx="2736161" cy="13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 подвиги на фронте и в тылу героев награждали медалями и орденами.</a:t>
              </a:r>
              <a:r>
                <a:rPr lang="ru-RU" sz="2000" dirty="0" smtClean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036496" cy="6729174"/>
            <a:chOff x="0" y="0"/>
            <a:chExt cx="9036496" cy="672917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11560" y="0"/>
              <a:ext cx="7782880" cy="5976664"/>
              <a:chOff x="611560" y="0"/>
              <a:chExt cx="7782880" cy="5976664"/>
            </a:xfrm>
          </p:grpSpPr>
          <p:pic>
            <p:nvPicPr>
              <p:cNvPr id="2052" name="Picture 4" descr="D:\Users\Мама\Downloads\карта ссср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11560" y="0"/>
                <a:ext cx="7782880" cy="5976664"/>
              </a:xfrm>
              <a:prstGeom prst="rect">
                <a:avLst/>
              </a:prstGeom>
              <a:noFill/>
            </p:spPr>
          </p:pic>
          <p:pic>
            <p:nvPicPr>
              <p:cNvPr id="2051" name="Picture 3" descr="D:\Users\Мама\Downloads\герб ссср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3568" y="2420888"/>
                <a:ext cx="3196059" cy="3240360"/>
              </a:xfrm>
              <a:prstGeom prst="rect">
                <a:avLst/>
              </a:prstGeom>
              <a:noFill/>
            </p:spPr>
          </p:pic>
        </p:grpSp>
        <p:sp>
          <p:nvSpPr>
            <p:cNvPr id="5" name="Прямоугольник 4"/>
            <p:cNvSpPr/>
            <p:nvPr/>
          </p:nvSpPr>
          <p:spPr>
            <a:xfrm>
              <a:off x="0" y="6021288"/>
              <a:ext cx="903649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Сегодня мы поговорим о том времени, когда  наша страна Россия называлась СССР – союз советских социалистических республик.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512" y="404664"/>
            <a:ext cx="8713929" cy="5949280"/>
            <a:chOff x="179512" y="404664"/>
            <a:chExt cx="8713929" cy="5949280"/>
          </a:xfrm>
        </p:grpSpPr>
        <p:pic>
          <p:nvPicPr>
            <p:cNvPr id="24578" name="Picture 2" descr="D:\Users\Мама\Downloads\ветеран бабушка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3068960"/>
              <a:ext cx="4321441" cy="3024336"/>
            </a:xfrm>
            <a:prstGeom prst="rect">
              <a:avLst/>
            </a:prstGeom>
            <a:noFill/>
          </p:spPr>
        </p:pic>
        <p:pic>
          <p:nvPicPr>
            <p:cNvPr id="24579" name="Picture 3" descr="D:\Users\Мама\Downloads\7863552v9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404664"/>
              <a:ext cx="4131643" cy="594928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4427984" y="548680"/>
              <a:ext cx="432048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Сейчас люди, защищавшие нашу родину во время Великой Отечественной войны, очень  пожилые, им много лет. </a:t>
              </a: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Мы их называем ВЕТЕРАНЫ. 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039579" cy="6710940"/>
            <a:chOff x="0" y="0"/>
            <a:chExt cx="9039579" cy="6710940"/>
          </a:xfrm>
        </p:grpSpPr>
        <p:pic>
          <p:nvPicPr>
            <p:cNvPr id="25602" name="Picture 2" descr="D:\Users\Мама\Downloads\2125875_html_m289ba95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162846" cy="4104456"/>
            </a:xfrm>
            <a:prstGeom prst="rect">
              <a:avLst/>
            </a:prstGeom>
            <a:noFill/>
          </p:spPr>
        </p:pic>
        <p:pic>
          <p:nvPicPr>
            <p:cNvPr id="25604" name="Picture 4" descr="D:\Users\Мама\Downloads\y816216193_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3212976"/>
              <a:ext cx="5187659" cy="3497964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0" y="4797152"/>
              <a:ext cx="38164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 мая в день Победы ветераны проходят парадным маршем по улицам наших городов 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332655"/>
            <a:ext cx="8640960" cy="5688633"/>
            <a:chOff x="323528" y="332655"/>
            <a:chExt cx="8640960" cy="5688633"/>
          </a:xfrm>
        </p:grpSpPr>
        <p:pic>
          <p:nvPicPr>
            <p:cNvPr id="2" name="Picture 3" descr="D:\Users\Мама\Downloads\1dfc060d98127af568841d788ddb3a0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332655"/>
              <a:ext cx="8073602" cy="4541401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323528" y="5301208"/>
              <a:ext cx="8640960" cy="72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память о тех, кто погиб, на  параде  идет Бессмертный полк.</a:t>
              </a: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Внуки и правнуки не вернувшихся с войны, несут их фотографии.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404664"/>
            <a:ext cx="8789329" cy="5800710"/>
            <a:chOff x="179512" y="404664"/>
            <a:chExt cx="8789329" cy="5800710"/>
          </a:xfrm>
        </p:grpSpPr>
        <p:pic>
          <p:nvPicPr>
            <p:cNvPr id="2" name="Picture 4" descr="D:\Users\Мама\Downloads\парад победы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404664"/>
              <a:ext cx="6783288" cy="5087466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79512" y="5805264"/>
              <a:ext cx="87893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Москве на Красной площади 9 мая проходит праздничный военный парад.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23529" y="188640"/>
            <a:ext cx="8582623" cy="6504723"/>
            <a:chOff x="323529" y="188640"/>
            <a:chExt cx="8582623" cy="6504723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9" y="908720"/>
              <a:ext cx="3858170" cy="568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1" y="1700808"/>
              <a:ext cx="3744416" cy="4992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4355976" y="188640"/>
              <a:ext cx="4550176" cy="1310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Каждый год 9 мая в день Победы люди несут цветы к памятникам защитников нашей Родины, к могиле Неизвестного Солдата. 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260648"/>
            <a:ext cx="8963472" cy="6772150"/>
            <a:chOff x="0" y="332656"/>
            <a:chExt cx="9144000" cy="6772150"/>
          </a:xfrm>
        </p:grpSpPr>
        <p:pic>
          <p:nvPicPr>
            <p:cNvPr id="27650" name="Picture 2" descr="D:\Users\Мама\Downloads\с днем победы пр ф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717032"/>
              <a:ext cx="7261056" cy="3387774"/>
            </a:xfrm>
            <a:prstGeom prst="rect">
              <a:avLst/>
            </a:prstGeom>
            <a:noFill/>
          </p:spPr>
        </p:pic>
        <p:grpSp>
          <p:nvGrpSpPr>
            <p:cNvPr id="6" name="Группа 5"/>
            <p:cNvGrpSpPr/>
            <p:nvPr/>
          </p:nvGrpSpPr>
          <p:grpSpPr>
            <a:xfrm>
              <a:off x="395536" y="332656"/>
              <a:ext cx="8748464" cy="4464496"/>
              <a:chOff x="395536" y="332656"/>
              <a:chExt cx="8640960" cy="4404998"/>
            </a:xfrm>
          </p:grpSpPr>
          <p:pic>
            <p:nvPicPr>
              <p:cNvPr id="27651" name="Picture 3" descr="D:\Users\Мама\Downloads\вечный огонь пр ф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23928" y="1484783"/>
                <a:ext cx="5112568" cy="3252871"/>
              </a:xfrm>
              <a:prstGeom prst="rect">
                <a:avLst/>
              </a:prstGeom>
              <a:noFill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95536" y="332656"/>
                <a:ext cx="862388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И мы говорим:</a:t>
                </a:r>
              </a:p>
              <a:p>
                <a:pPr algn="ctr"/>
                <a:r>
                  <a:rPr lang="ru-RU" sz="32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«Никто не забыт и ничто не забыто»</a:t>
                </a:r>
                <a:endParaRPr lang="ru-RU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7504" y="260648"/>
            <a:ext cx="9036496" cy="6411254"/>
            <a:chOff x="107504" y="260648"/>
            <a:chExt cx="9036496" cy="6411254"/>
          </a:xfrm>
        </p:grpSpPr>
        <p:pic>
          <p:nvPicPr>
            <p:cNvPr id="3076" name="Picture 4" descr="D:\Users\Мама\Downloads\парад спортсменов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8024" y="260648"/>
              <a:ext cx="3995936" cy="4006369"/>
            </a:xfrm>
            <a:prstGeom prst="rect">
              <a:avLst/>
            </a:prstGeom>
            <a:noFill/>
          </p:spPr>
        </p:pic>
        <p:pic>
          <p:nvPicPr>
            <p:cNvPr id="3074" name="Picture 2" descr="D:\Users\Мама\Downloads\строительство плакат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692696"/>
              <a:ext cx="2425390" cy="3429000"/>
            </a:xfrm>
            <a:prstGeom prst="rect">
              <a:avLst/>
            </a:prstGeom>
            <a:noFill/>
          </p:spPr>
        </p:pic>
        <p:pic>
          <p:nvPicPr>
            <p:cNvPr id="3075" name="Picture 3" descr="D:\Users\Мама\Downloads\колхозники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3501008"/>
              <a:ext cx="4401717" cy="3170894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4572000" y="4509120"/>
              <a:ext cx="45720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Люди, жившие в СССР трудились на полях, строили дома,  были счастливы, мечтали о будущем, думали, что все  в их жизни будет хорошо. Но их мечтам не пришлось осуществиться.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85686" cy="6886037"/>
            <a:chOff x="0" y="0"/>
            <a:chExt cx="9185686" cy="6886037"/>
          </a:xfrm>
        </p:grpSpPr>
        <p:pic>
          <p:nvPicPr>
            <p:cNvPr id="4098" name="Picture 2" descr="D:\Users\Мама\Downloads\европа 193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8799" y="0"/>
              <a:ext cx="5016887" cy="4515198"/>
            </a:xfrm>
            <a:prstGeom prst="rect">
              <a:avLst/>
            </a:prstGeom>
            <a:noFill/>
          </p:spPr>
        </p:pic>
        <p:pic>
          <p:nvPicPr>
            <p:cNvPr id="4100" name="Picture 4" descr="D:\Users\Мама\Downloads\фашисты 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860032" cy="3381194"/>
            </a:xfrm>
            <a:prstGeom prst="rect">
              <a:avLst/>
            </a:prstGeom>
            <a:noFill/>
          </p:spPr>
        </p:pic>
        <p:pic>
          <p:nvPicPr>
            <p:cNvPr id="4101" name="Picture 5" descr="D:\Users\Мама\Downloads\фаш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960" y="3352567"/>
              <a:ext cx="4932040" cy="353347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179511" y="3717032"/>
              <a:ext cx="3921013" cy="3142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В мире появилась тёмная сила – фашизм. Фашисты ненавидели людей другой национальности. Они хотели людей всех стран сделать своими рабами и слугами.  Фашистская армия захватывала одну страну за другой, разрушала  города, взрывала памятники, грабила музеи, убивала людей. И всё ближе и ближе подходили фашисты  к границе нашей Родины.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" name="Стрелка вправо 6"/>
            <p:cNvSpPr/>
            <p:nvPr/>
          </p:nvSpPr>
          <p:spPr>
            <a:xfrm rot="20022074" flipV="1">
              <a:off x="6299823" y="1482954"/>
              <a:ext cx="986606" cy="216275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/>
            <p:cNvSpPr/>
            <p:nvPr/>
          </p:nvSpPr>
          <p:spPr>
            <a:xfrm flipV="1">
              <a:off x="6372200" y="1772815"/>
              <a:ext cx="986606" cy="216275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 rot="568690" flipV="1">
              <a:off x="6383231" y="1996587"/>
              <a:ext cx="986606" cy="216275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1520" y="0"/>
            <a:ext cx="8676456" cy="6741947"/>
            <a:chOff x="251520" y="0"/>
            <a:chExt cx="8676456" cy="6741947"/>
          </a:xfrm>
        </p:grpSpPr>
        <p:pic>
          <p:nvPicPr>
            <p:cNvPr id="5122" name="Picture 2" descr="D:\Users\Мама\Downloads\фаш самол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7824" y="0"/>
              <a:ext cx="5573338" cy="3988420"/>
            </a:xfrm>
            <a:prstGeom prst="rect">
              <a:avLst/>
            </a:prstGeom>
            <a:noFill/>
          </p:spPr>
        </p:pic>
        <p:pic>
          <p:nvPicPr>
            <p:cNvPr id="5123" name="Picture 3" descr="D:\Users\Мама\Downloads\нападение фаш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3933056"/>
              <a:ext cx="4355976" cy="2808891"/>
            </a:xfrm>
            <a:prstGeom prst="rect">
              <a:avLst/>
            </a:prstGeom>
            <a:noFill/>
          </p:spPr>
        </p:pic>
        <p:pic>
          <p:nvPicPr>
            <p:cNvPr id="5124" name="Picture 4" descr="D:\Users\Мама\Downloads\бомбежка мальчик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4221088"/>
              <a:ext cx="3375375" cy="2520280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251520" y="404664"/>
              <a:ext cx="2664296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 </a:t>
              </a:r>
              <a:r>
                <a:rPr 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22 июня 1941 года без объявления войны фашисты напали на нашу Родину. На  города посыпались бомбы, на нашу землю ступили вражеские фашистские солдаты.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67259" y="470650"/>
            <a:ext cx="8151589" cy="6065038"/>
            <a:chOff x="767259" y="470650"/>
            <a:chExt cx="8151589" cy="6065038"/>
          </a:xfrm>
        </p:grpSpPr>
        <p:pic>
          <p:nvPicPr>
            <p:cNvPr id="6146" name="Picture 2" descr="D:\Users\Мама\Downloads\начало войны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2420888"/>
              <a:ext cx="5715000" cy="4114800"/>
            </a:xfrm>
            <a:prstGeom prst="rect">
              <a:avLst/>
            </a:prstGeom>
            <a:noFill/>
          </p:spPr>
        </p:pic>
        <p:pic>
          <p:nvPicPr>
            <p:cNvPr id="6147" name="Picture 3" descr="D:\Users\Мама\Downloads\megaphone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923993">
              <a:off x="509827" y="728082"/>
              <a:ext cx="2197423" cy="168256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3563888" y="620688"/>
              <a:ext cx="4572000" cy="15081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/>
                <a:t>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Началась   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 Великая   Отечественная  война.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ru-RU" sz="2400" b="1" dirty="0" smtClean="0">
                  <a:solidFill>
                    <a:schemeClr val="bg1"/>
                  </a:solidFill>
                </a:rPr>
                <a:t>                          </a:t>
              </a:r>
            </a:p>
            <a:p>
              <a:endParaRPr lang="ru-RU" sz="2000" b="1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0" y="188640"/>
            <a:ext cx="8472264" cy="7179890"/>
            <a:chOff x="251520" y="188640"/>
            <a:chExt cx="8472264" cy="7179890"/>
          </a:xfrm>
        </p:grpSpPr>
        <p:pic>
          <p:nvPicPr>
            <p:cNvPr id="7170" name="Picture 2" descr="D:\Users\Мама\Downloads\родина мать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188640"/>
              <a:ext cx="2228648" cy="2830029"/>
            </a:xfrm>
            <a:prstGeom prst="rect">
              <a:avLst/>
            </a:prstGeom>
            <a:noFill/>
          </p:spPr>
        </p:pic>
        <p:pic>
          <p:nvPicPr>
            <p:cNvPr id="7171" name="Picture 3" descr="D:\Users\Мама\Downloads\плакат 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3573016"/>
              <a:ext cx="2620177" cy="3795514"/>
            </a:xfrm>
            <a:prstGeom prst="rect">
              <a:avLst/>
            </a:prstGeom>
            <a:noFill/>
          </p:spPr>
        </p:pic>
        <p:pic>
          <p:nvPicPr>
            <p:cNvPr id="7172" name="Picture 4" descr="D:\Users\Мама\Downloads\плакат 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4077072"/>
              <a:ext cx="4367808" cy="3275856"/>
            </a:xfrm>
            <a:prstGeom prst="rect">
              <a:avLst/>
            </a:prstGeom>
            <a:noFill/>
          </p:spPr>
        </p:pic>
        <p:pic>
          <p:nvPicPr>
            <p:cNvPr id="7173" name="Picture 5" descr="D:\Users\Мама\Downloads\плакат 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8224" y="404664"/>
              <a:ext cx="2086744" cy="3089199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251520" y="476672"/>
              <a:ext cx="266429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folHlink"/>
                  </a:solidFill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 жители нашей страны, и старые и молодые,  взяли оружие в руки и встали на защиту  Родины.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79512" y="0"/>
            <a:ext cx="8964488" cy="6858000"/>
            <a:chOff x="179512" y="0"/>
            <a:chExt cx="8964488" cy="6858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79512" y="0"/>
              <a:ext cx="8964488" cy="2879829"/>
              <a:chOff x="113075" y="435796"/>
              <a:chExt cx="8270912" cy="2924168"/>
            </a:xfrm>
          </p:grpSpPr>
          <p:pic>
            <p:nvPicPr>
              <p:cNvPr id="8196" name="Picture 4" descr="D:\Users\Мама\Downloads\зверства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05527" y="435796"/>
                <a:ext cx="3978460" cy="2924168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13075" y="1139157"/>
                <a:ext cx="4052644" cy="71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Фашисты были  жестоки  и сильны. Они убивали, мучили русский народ</a:t>
                </a:r>
                <a:endPara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029" name="Picture 5" descr="http://komtv.org/wp-content/uploads/2017/04/unname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2692363"/>
              <a:ext cx="5708994" cy="41656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770</Words>
  <Application>Microsoft Office PowerPoint</Application>
  <PresentationFormat>Экран (4:3)</PresentationFormat>
  <Paragraphs>64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Агафонова</dc:creator>
  <cp:lastModifiedBy>Мама</cp:lastModifiedBy>
  <cp:revision>37</cp:revision>
  <dcterms:created xsi:type="dcterms:W3CDTF">2015-04-27T14:31:27Z</dcterms:created>
  <dcterms:modified xsi:type="dcterms:W3CDTF">2020-04-28T10:56:06Z</dcterms:modified>
</cp:coreProperties>
</file>